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</p:sldIdLst>
  <p:sldSz cx="7199313" cy="4679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2CB5"/>
    <a:srgbClr val="F15A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06"/>
    <p:restoredTop sz="96327"/>
  </p:normalViewPr>
  <p:slideViewPr>
    <p:cSldViewPr snapToGrid="0" snapToObjects="1">
      <p:cViewPr varScale="1">
        <p:scale>
          <a:sx n="216" d="100"/>
          <a:sy n="216" d="100"/>
        </p:scale>
        <p:origin x="12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949" y="765909"/>
            <a:ext cx="6119416" cy="1629316"/>
          </a:xfrm>
        </p:spPr>
        <p:txBody>
          <a:bodyPr anchor="b"/>
          <a:lstStyle>
            <a:lvl1pPr algn="ctr">
              <a:defRPr sz="409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914" y="2458058"/>
            <a:ext cx="5399485" cy="1129904"/>
          </a:xfrm>
        </p:spPr>
        <p:txBody>
          <a:bodyPr/>
          <a:lstStyle>
            <a:lvl1pPr marL="0" indent="0" algn="ctr">
              <a:buNone/>
              <a:defRPr sz="1638"/>
            </a:lvl1pPr>
            <a:lvl2pPr marL="311993" indent="0" algn="ctr">
              <a:buNone/>
              <a:defRPr sz="1365"/>
            </a:lvl2pPr>
            <a:lvl3pPr marL="623987" indent="0" algn="ctr">
              <a:buNone/>
              <a:defRPr sz="1228"/>
            </a:lvl3pPr>
            <a:lvl4pPr marL="935980" indent="0" algn="ctr">
              <a:buNone/>
              <a:defRPr sz="1092"/>
            </a:lvl4pPr>
            <a:lvl5pPr marL="1247973" indent="0" algn="ctr">
              <a:buNone/>
              <a:defRPr sz="1092"/>
            </a:lvl5pPr>
            <a:lvl6pPr marL="1559966" indent="0" algn="ctr">
              <a:buNone/>
              <a:defRPr sz="1092"/>
            </a:lvl6pPr>
            <a:lvl7pPr marL="1871960" indent="0" algn="ctr">
              <a:buNone/>
              <a:defRPr sz="1092"/>
            </a:lvl7pPr>
            <a:lvl8pPr marL="2183953" indent="0" algn="ctr">
              <a:buNone/>
              <a:defRPr sz="1092"/>
            </a:lvl8pPr>
            <a:lvl9pPr marL="2495946" indent="0" algn="ctr">
              <a:buNone/>
              <a:defRPr sz="1092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3B7D-EF1E-E442-AA6F-33146F8A973E}" type="datetimeFigureOut">
              <a:rPr lang="en-US" smtClean="0"/>
              <a:t>5/25/23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874-1CCD-4746-A885-EC9C54D58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02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3B7D-EF1E-E442-AA6F-33146F8A973E}" type="datetimeFigureOut">
              <a:rPr lang="en-US" smtClean="0"/>
              <a:t>5/25/23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874-1CCD-4746-A885-EC9C54D58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00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52009" y="249164"/>
            <a:ext cx="1552352" cy="3966041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953" y="249164"/>
            <a:ext cx="4567064" cy="3966041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3B7D-EF1E-E442-AA6F-33146F8A973E}" type="datetimeFigureOut">
              <a:rPr lang="en-US" smtClean="0"/>
              <a:t>5/25/23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874-1CCD-4746-A885-EC9C54D58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099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3B7D-EF1E-E442-AA6F-33146F8A973E}" type="datetimeFigureOut">
              <a:rPr lang="en-US" smtClean="0"/>
              <a:t>5/25/23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874-1CCD-4746-A885-EC9C54D58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121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04" y="1166739"/>
            <a:ext cx="6209407" cy="1946729"/>
          </a:xfrm>
        </p:spPr>
        <p:txBody>
          <a:bodyPr anchor="b"/>
          <a:lstStyle>
            <a:lvl1pPr>
              <a:defRPr sz="409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204" y="3131884"/>
            <a:ext cx="6209407" cy="1023739"/>
          </a:xfrm>
        </p:spPr>
        <p:txBody>
          <a:bodyPr/>
          <a:lstStyle>
            <a:lvl1pPr marL="0" indent="0">
              <a:buNone/>
              <a:defRPr sz="1638">
                <a:solidFill>
                  <a:schemeClr val="tx1"/>
                </a:solidFill>
              </a:defRPr>
            </a:lvl1pPr>
            <a:lvl2pPr marL="311993" indent="0">
              <a:buNone/>
              <a:defRPr sz="1365">
                <a:solidFill>
                  <a:schemeClr val="tx1">
                    <a:tint val="75000"/>
                  </a:schemeClr>
                </a:solidFill>
              </a:defRPr>
            </a:lvl2pPr>
            <a:lvl3pPr marL="623987" indent="0">
              <a:buNone/>
              <a:defRPr sz="1228">
                <a:solidFill>
                  <a:schemeClr val="tx1">
                    <a:tint val="75000"/>
                  </a:schemeClr>
                </a:solidFill>
              </a:defRPr>
            </a:lvl3pPr>
            <a:lvl4pPr marL="935980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4pPr>
            <a:lvl5pPr marL="1247973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5pPr>
            <a:lvl6pPr marL="1559966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6pPr>
            <a:lvl7pPr marL="1871960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7pPr>
            <a:lvl8pPr marL="2183953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8pPr>
            <a:lvl9pPr marL="2495946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3B7D-EF1E-E442-AA6F-33146F8A973E}" type="datetimeFigureOut">
              <a:rPr lang="en-US" smtClean="0"/>
              <a:t>5/25/23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874-1CCD-4746-A885-EC9C54D58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825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953" y="1245820"/>
            <a:ext cx="3059708" cy="296938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652" y="1245820"/>
            <a:ext cx="3059708" cy="296938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3B7D-EF1E-E442-AA6F-33146F8A973E}" type="datetimeFigureOut">
              <a:rPr lang="en-US" smtClean="0"/>
              <a:t>5/25/23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874-1CCD-4746-A885-EC9C54D58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66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249165"/>
            <a:ext cx="6209407" cy="90457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891" y="1147238"/>
            <a:ext cx="3045646" cy="562244"/>
          </a:xfrm>
        </p:spPr>
        <p:txBody>
          <a:bodyPr anchor="b"/>
          <a:lstStyle>
            <a:lvl1pPr marL="0" indent="0">
              <a:buNone/>
              <a:defRPr sz="1638" b="1"/>
            </a:lvl1pPr>
            <a:lvl2pPr marL="311993" indent="0">
              <a:buNone/>
              <a:defRPr sz="1365" b="1"/>
            </a:lvl2pPr>
            <a:lvl3pPr marL="623987" indent="0">
              <a:buNone/>
              <a:defRPr sz="1228" b="1"/>
            </a:lvl3pPr>
            <a:lvl4pPr marL="935980" indent="0">
              <a:buNone/>
              <a:defRPr sz="1092" b="1"/>
            </a:lvl4pPr>
            <a:lvl5pPr marL="1247973" indent="0">
              <a:buNone/>
              <a:defRPr sz="1092" b="1"/>
            </a:lvl5pPr>
            <a:lvl6pPr marL="1559966" indent="0">
              <a:buNone/>
              <a:defRPr sz="1092" b="1"/>
            </a:lvl6pPr>
            <a:lvl7pPr marL="1871960" indent="0">
              <a:buNone/>
              <a:defRPr sz="1092" b="1"/>
            </a:lvl7pPr>
            <a:lvl8pPr marL="2183953" indent="0">
              <a:buNone/>
              <a:defRPr sz="1092" b="1"/>
            </a:lvl8pPr>
            <a:lvl9pPr marL="2495946" indent="0">
              <a:buNone/>
              <a:defRPr sz="1092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891" y="1709482"/>
            <a:ext cx="3045646" cy="251439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4652" y="1147238"/>
            <a:ext cx="3060646" cy="562244"/>
          </a:xfrm>
        </p:spPr>
        <p:txBody>
          <a:bodyPr anchor="b"/>
          <a:lstStyle>
            <a:lvl1pPr marL="0" indent="0">
              <a:buNone/>
              <a:defRPr sz="1638" b="1"/>
            </a:lvl1pPr>
            <a:lvl2pPr marL="311993" indent="0">
              <a:buNone/>
              <a:defRPr sz="1365" b="1"/>
            </a:lvl2pPr>
            <a:lvl3pPr marL="623987" indent="0">
              <a:buNone/>
              <a:defRPr sz="1228" b="1"/>
            </a:lvl3pPr>
            <a:lvl4pPr marL="935980" indent="0">
              <a:buNone/>
              <a:defRPr sz="1092" b="1"/>
            </a:lvl4pPr>
            <a:lvl5pPr marL="1247973" indent="0">
              <a:buNone/>
              <a:defRPr sz="1092" b="1"/>
            </a:lvl5pPr>
            <a:lvl6pPr marL="1559966" indent="0">
              <a:buNone/>
              <a:defRPr sz="1092" b="1"/>
            </a:lvl6pPr>
            <a:lvl7pPr marL="1871960" indent="0">
              <a:buNone/>
              <a:defRPr sz="1092" b="1"/>
            </a:lvl7pPr>
            <a:lvl8pPr marL="2183953" indent="0">
              <a:buNone/>
              <a:defRPr sz="1092" b="1"/>
            </a:lvl8pPr>
            <a:lvl9pPr marL="2495946" indent="0">
              <a:buNone/>
              <a:defRPr sz="1092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4652" y="1709482"/>
            <a:ext cx="3060646" cy="251439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3B7D-EF1E-E442-AA6F-33146F8A973E}" type="datetimeFigureOut">
              <a:rPr lang="en-US" smtClean="0"/>
              <a:t>5/25/23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874-1CCD-4746-A885-EC9C54D58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082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3B7D-EF1E-E442-AA6F-33146F8A973E}" type="datetimeFigureOut">
              <a:rPr lang="en-US" smtClean="0"/>
              <a:t>5/25/23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874-1CCD-4746-A885-EC9C54D58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558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3B7D-EF1E-E442-AA6F-33146F8A973E}" type="datetimeFigureOut">
              <a:rPr lang="en-US" smtClean="0"/>
              <a:t>5/25/23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874-1CCD-4746-A885-EC9C54D58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544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311997"/>
            <a:ext cx="2321966" cy="1091988"/>
          </a:xfrm>
        </p:spPr>
        <p:txBody>
          <a:bodyPr anchor="b"/>
          <a:lstStyle>
            <a:lvl1pPr>
              <a:defRPr sz="218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0646" y="673827"/>
            <a:ext cx="3644652" cy="3325798"/>
          </a:xfrm>
        </p:spPr>
        <p:txBody>
          <a:bodyPr/>
          <a:lstStyle>
            <a:lvl1pPr>
              <a:defRPr sz="2184"/>
            </a:lvl1pPr>
            <a:lvl2pPr>
              <a:defRPr sz="1911"/>
            </a:lvl2pPr>
            <a:lvl3pPr>
              <a:defRPr sz="1638"/>
            </a:lvl3pPr>
            <a:lvl4pPr>
              <a:defRPr sz="1365"/>
            </a:lvl4pPr>
            <a:lvl5pPr>
              <a:defRPr sz="1365"/>
            </a:lvl5pPr>
            <a:lvl6pPr>
              <a:defRPr sz="1365"/>
            </a:lvl6pPr>
            <a:lvl7pPr>
              <a:defRPr sz="1365"/>
            </a:lvl7pPr>
            <a:lvl8pPr>
              <a:defRPr sz="1365"/>
            </a:lvl8pPr>
            <a:lvl9pPr>
              <a:defRPr sz="136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1403985"/>
            <a:ext cx="2321966" cy="2601056"/>
          </a:xfrm>
        </p:spPr>
        <p:txBody>
          <a:bodyPr/>
          <a:lstStyle>
            <a:lvl1pPr marL="0" indent="0">
              <a:buNone/>
              <a:defRPr sz="1092"/>
            </a:lvl1pPr>
            <a:lvl2pPr marL="311993" indent="0">
              <a:buNone/>
              <a:defRPr sz="955"/>
            </a:lvl2pPr>
            <a:lvl3pPr marL="623987" indent="0">
              <a:buNone/>
              <a:defRPr sz="819"/>
            </a:lvl3pPr>
            <a:lvl4pPr marL="935980" indent="0">
              <a:buNone/>
              <a:defRPr sz="682"/>
            </a:lvl4pPr>
            <a:lvl5pPr marL="1247973" indent="0">
              <a:buNone/>
              <a:defRPr sz="682"/>
            </a:lvl5pPr>
            <a:lvl6pPr marL="1559966" indent="0">
              <a:buNone/>
              <a:defRPr sz="682"/>
            </a:lvl6pPr>
            <a:lvl7pPr marL="1871960" indent="0">
              <a:buNone/>
              <a:defRPr sz="682"/>
            </a:lvl7pPr>
            <a:lvl8pPr marL="2183953" indent="0">
              <a:buNone/>
              <a:defRPr sz="682"/>
            </a:lvl8pPr>
            <a:lvl9pPr marL="2495946" indent="0">
              <a:buNone/>
              <a:defRPr sz="68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3B7D-EF1E-E442-AA6F-33146F8A973E}" type="datetimeFigureOut">
              <a:rPr lang="en-US" smtClean="0"/>
              <a:t>5/25/23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874-1CCD-4746-A885-EC9C54D58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083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311997"/>
            <a:ext cx="2321966" cy="1091988"/>
          </a:xfrm>
        </p:spPr>
        <p:txBody>
          <a:bodyPr anchor="b"/>
          <a:lstStyle>
            <a:lvl1pPr>
              <a:defRPr sz="218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60646" y="673827"/>
            <a:ext cx="3644652" cy="3325798"/>
          </a:xfrm>
        </p:spPr>
        <p:txBody>
          <a:bodyPr anchor="t"/>
          <a:lstStyle>
            <a:lvl1pPr marL="0" indent="0">
              <a:buNone/>
              <a:defRPr sz="2184"/>
            </a:lvl1pPr>
            <a:lvl2pPr marL="311993" indent="0">
              <a:buNone/>
              <a:defRPr sz="1911"/>
            </a:lvl2pPr>
            <a:lvl3pPr marL="623987" indent="0">
              <a:buNone/>
              <a:defRPr sz="1638"/>
            </a:lvl3pPr>
            <a:lvl4pPr marL="935980" indent="0">
              <a:buNone/>
              <a:defRPr sz="1365"/>
            </a:lvl4pPr>
            <a:lvl5pPr marL="1247973" indent="0">
              <a:buNone/>
              <a:defRPr sz="1365"/>
            </a:lvl5pPr>
            <a:lvl6pPr marL="1559966" indent="0">
              <a:buNone/>
              <a:defRPr sz="1365"/>
            </a:lvl6pPr>
            <a:lvl7pPr marL="1871960" indent="0">
              <a:buNone/>
              <a:defRPr sz="1365"/>
            </a:lvl7pPr>
            <a:lvl8pPr marL="2183953" indent="0">
              <a:buNone/>
              <a:defRPr sz="1365"/>
            </a:lvl8pPr>
            <a:lvl9pPr marL="2495946" indent="0">
              <a:buNone/>
              <a:defRPr sz="136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1403985"/>
            <a:ext cx="2321966" cy="2601056"/>
          </a:xfrm>
        </p:spPr>
        <p:txBody>
          <a:bodyPr/>
          <a:lstStyle>
            <a:lvl1pPr marL="0" indent="0">
              <a:buNone/>
              <a:defRPr sz="1092"/>
            </a:lvl1pPr>
            <a:lvl2pPr marL="311993" indent="0">
              <a:buNone/>
              <a:defRPr sz="955"/>
            </a:lvl2pPr>
            <a:lvl3pPr marL="623987" indent="0">
              <a:buNone/>
              <a:defRPr sz="819"/>
            </a:lvl3pPr>
            <a:lvl4pPr marL="935980" indent="0">
              <a:buNone/>
              <a:defRPr sz="682"/>
            </a:lvl4pPr>
            <a:lvl5pPr marL="1247973" indent="0">
              <a:buNone/>
              <a:defRPr sz="682"/>
            </a:lvl5pPr>
            <a:lvl6pPr marL="1559966" indent="0">
              <a:buNone/>
              <a:defRPr sz="682"/>
            </a:lvl6pPr>
            <a:lvl7pPr marL="1871960" indent="0">
              <a:buNone/>
              <a:defRPr sz="682"/>
            </a:lvl7pPr>
            <a:lvl8pPr marL="2183953" indent="0">
              <a:buNone/>
              <a:defRPr sz="682"/>
            </a:lvl8pPr>
            <a:lvl9pPr marL="2495946" indent="0">
              <a:buNone/>
              <a:defRPr sz="68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3B7D-EF1E-E442-AA6F-33146F8A973E}" type="datetimeFigureOut">
              <a:rPr lang="en-US" smtClean="0"/>
              <a:t>5/25/23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874-1CCD-4746-A885-EC9C54D58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377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249165"/>
            <a:ext cx="6209407" cy="9045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1245820"/>
            <a:ext cx="6209407" cy="2969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4337621"/>
            <a:ext cx="1619845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E3B7D-EF1E-E442-AA6F-33146F8A973E}" type="datetimeFigureOut">
              <a:rPr lang="en-US" smtClean="0"/>
              <a:t>5/25/23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4337621"/>
            <a:ext cx="2429768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4337621"/>
            <a:ext cx="1619845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86874-1CCD-4746-A885-EC9C54D58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800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23987" rtl="0" eaLnBrk="1" latinLnBrk="0" hangingPunct="1">
        <a:lnSpc>
          <a:spcPct val="90000"/>
        </a:lnSpc>
        <a:spcBef>
          <a:spcPct val="0"/>
        </a:spcBef>
        <a:buNone/>
        <a:defRPr sz="30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5997" indent="-155997" algn="l" defTabSz="623987" rtl="0" eaLnBrk="1" latinLnBrk="0" hangingPunct="1">
        <a:lnSpc>
          <a:spcPct val="90000"/>
        </a:lnSpc>
        <a:spcBef>
          <a:spcPts val="682"/>
        </a:spcBef>
        <a:buFont typeface="Arial" panose="020B0604020202020204" pitchFamily="34" charset="0"/>
        <a:buChar char="•"/>
        <a:defRPr sz="1911" kern="1200">
          <a:solidFill>
            <a:schemeClr val="tx1"/>
          </a:solidFill>
          <a:latin typeface="+mn-lt"/>
          <a:ea typeface="+mn-ea"/>
          <a:cs typeface="+mn-cs"/>
        </a:defRPr>
      </a:lvl1pPr>
      <a:lvl2pPr marL="467990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638" kern="1200">
          <a:solidFill>
            <a:schemeClr val="tx1"/>
          </a:solidFill>
          <a:latin typeface="+mn-lt"/>
          <a:ea typeface="+mn-ea"/>
          <a:cs typeface="+mn-cs"/>
        </a:defRPr>
      </a:lvl2pPr>
      <a:lvl3pPr marL="779983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365" kern="1200">
          <a:solidFill>
            <a:schemeClr val="tx1"/>
          </a:solidFill>
          <a:latin typeface="+mn-lt"/>
          <a:ea typeface="+mn-ea"/>
          <a:cs typeface="+mn-cs"/>
        </a:defRPr>
      </a:lvl3pPr>
      <a:lvl4pPr marL="1091976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4pPr>
      <a:lvl5pPr marL="1403970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5pPr>
      <a:lvl6pPr marL="1715963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6pPr>
      <a:lvl7pPr marL="2027956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7pPr>
      <a:lvl8pPr marL="2339950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8pPr>
      <a:lvl9pPr marL="2651943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1pPr>
      <a:lvl2pPr marL="311993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2pPr>
      <a:lvl3pPr marL="623987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3pPr>
      <a:lvl4pPr marL="935980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4pPr>
      <a:lvl5pPr marL="1247973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5pPr>
      <a:lvl6pPr marL="1559966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6pPr>
      <a:lvl7pPr marL="1871960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7pPr>
      <a:lvl8pPr marL="2183953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8pPr>
      <a:lvl9pPr marL="2495946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15A23"/>
            </a:gs>
            <a:gs pos="100000">
              <a:srgbClr val="562CB5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7095DD2-BBD9-B04C-83E8-B7030B0CC0EF}"/>
              </a:ext>
            </a:extLst>
          </p:cNvPr>
          <p:cNvSpPr txBox="1"/>
          <p:nvPr/>
        </p:nvSpPr>
        <p:spPr>
          <a:xfrm>
            <a:off x="2754601" y="1685577"/>
            <a:ext cx="4380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venir Black" panose="02000503020000020003" pitchFamily="2" charset="0"/>
              </a:rPr>
              <a:t>Available now at your library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B76C1B3D-3990-5E41-A00E-98AA0B835C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4687" y="76605"/>
            <a:ext cx="5049937" cy="129632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BAAD37E-07D3-9E40-9217-911F764F3E8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32816" y="1167835"/>
            <a:ext cx="2382744" cy="358256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2B80A54-6A09-F549-A644-AFBE6144AC22}"/>
              </a:ext>
            </a:extLst>
          </p:cNvPr>
          <p:cNvSpPr txBox="1"/>
          <p:nvPr/>
        </p:nvSpPr>
        <p:spPr>
          <a:xfrm>
            <a:off x="2754601" y="2130585"/>
            <a:ext cx="4380033" cy="1907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bg1"/>
                </a:solidFill>
                <a:latin typeface="Avenir Book" panose="02000503020000020003" pitchFamily="2" charset="0"/>
              </a:rPr>
              <a:t>Reserve books online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bg1"/>
                </a:solidFill>
                <a:latin typeface="Avenir Book" panose="02000503020000020003" pitchFamily="2" charset="0"/>
              </a:rPr>
              <a:t>Self-checkout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bg1"/>
                </a:solidFill>
                <a:latin typeface="Avenir Book" panose="02000503020000020003" pitchFamily="2" charset="0"/>
              </a:rPr>
              <a:t>Search your library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bg1"/>
                </a:solidFill>
                <a:latin typeface="Avenir Book" panose="02000503020000020003" pitchFamily="2" charset="0"/>
              </a:rPr>
              <a:t>Events and bookings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bg1"/>
                </a:solidFill>
                <a:latin typeface="Avenir Book" panose="02000503020000020003" pitchFamily="2" charset="0"/>
              </a:rPr>
              <a:t>Library Information</a:t>
            </a:r>
          </a:p>
        </p:txBody>
      </p:sp>
      <p:pic>
        <p:nvPicPr>
          <p:cNvPr id="6" name="Picture 5" descr="Logo&#10;&#10;Description automatically generated with low confidence">
            <a:extLst>
              <a:ext uri="{FF2B5EF4-FFF2-40B4-BE49-F238E27FC236}">
                <a16:creationId xmlns:a16="http://schemas.microsoft.com/office/drawing/2014/main" id="{0A9C8EE4-589D-1C43-9EBD-FAB9D2C069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4624" y="3598214"/>
            <a:ext cx="878863" cy="878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7695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1782</TotalTime>
  <Words>17</Words>
  <Application>Microsoft Macintosh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Avenir Black</vt:lpstr>
      <vt:lpstr>Avenir Book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Christina Bryant</dc:creator>
  <cp:lastModifiedBy>Christina Bryant</cp:lastModifiedBy>
  <cp:revision>4</cp:revision>
  <dcterms:created xsi:type="dcterms:W3CDTF">2021-10-18T10:00:43Z</dcterms:created>
  <dcterms:modified xsi:type="dcterms:W3CDTF">2023-05-25T15:48:04Z</dcterms:modified>
</cp:coreProperties>
</file>